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"/>
  </p:notesMasterIdLst>
  <p:sldIdLst>
    <p:sldId id="257" r:id="rId2"/>
    <p:sldId id="259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06359d3fe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06359d3fe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06208f20e3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06208f20e3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>
            <a:picLocks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logo with a torch and a book&#10;&#10;Description automatically generated">
            <a:extLst>
              <a:ext uri="{FF2B5EF4-FFF2-40B4-BE49-F238E27FC236}">
                <a16:creationId xmlns:a16="http://schemas.microsoft.com/office/drawing/2014/main" id="{9BC0C405-687C-E0AE-9FD1-12474A31913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443" y="332523"/>
            <a:ext cx="934568" cy="700926"/>
          </a:xfrm>
          <a:prstGeom prst="rect">
            <a:avLst/>
          </a:prstGeom>
        </p:spPr>
      </p:pic>
      <p:pic>
        <p:nvPicPr>
          <p:cNvPr id="4" name="Picture 3" descr="A group of logos on a black background&#10;&#10;Description automatically generated">
            <a:extLst>
              <a:ext uri="{FF2B5EF4-FFF2-40B4-BE49-F238E27FC236}">
                <a16:creationId xmlns:a16="http://schemas.microsoft.com/office/drawing/2014/main" id="{5B4C1F5E-6C3E-F309-0C33-9373A41218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5674" y="141284"/>
            <a:ext cx="1828202" cy="108340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/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A logo with a torch and a book&#10;&#10;Description automatically generated">
            <a:extLst>
              <a:ext uri="{FF2B5EF4-FFF2-40B4-BE49-F238E27FC236}">
                <a16:creationId xmlns:a16="http://schemas.microsoft.com/office/drawing/2014/main" id="{092ADCFE-4EA6-272F-1BE1-57915D0132F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4455" y="4178721"/>
            <a:ext cx="898401" cy="673801"/>
          </a:xfrm>
          <a:prstGeom prst="rect">
            <a:avLst/>
          </a:prstGeom>
        </p:spPr>
      </p:pic>
      <p:pic>
        <p:nvPicPr>
          <p:cNvPr id="4" name="Picture 3" descr="A group of logos on a black background&#10;&#10;Description automatically generated">
            <a:extLst>
              <a:ext uri="{FF2B5EF4-FFF2-40B4-BE49-F238E27FC236}">
                <a16:creationId xmlns:a16="http://schemas.microsoft.com/office/drawing/2014/main" id="{BD257AF7-2F08-C19A-CA2E-62A689D8DF9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130" y="3973921"/>
            <a:ext cx="1828202" cy="108340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Simple Light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MARK BRYAN VALENCIA</cp:lastModifiedBy>
  <cp:revision>3</cp:revision>
  <dcterms:modified xsi:type="dcterms:W3CDTF">2025-01-28T05:33:15Z</dcterms:modified>
</cp:coreProperties>
</file>